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39" autoAdjust="0"/>
  </p:normalViewPr>
  <p:slideViewPr>
    <p:cSldViewPr>
      <p:cViewPr varScale="1">
        <p:scale>
          <a:sx n="52" d="100"/>
          <a:sy n="52" d="100"/>
        </p:scale>
        <p:origin x="-5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CEB3-D643-4D98-9778-7D8C233B5A6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B0F3-CB33-48AB-B33D-E7C6247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CEB3-D643-4D98-9778-7D8C233B5A6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B0F3-CB33-48AB-B33D-E7C6247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CEB3-D643-4D98-9778-7D8C233B5A6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B0F3-CB33-48AB-B33D-E7C6247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CEB3-D643-4D98-9778-7D8C233B5A6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B0F3-CB33-48AB-B33D-E7C6247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CEB3-D643-4D98-9778-7D8C233B5A6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B0F3-CB33-48AB-B33D-E7C6247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CEB3-D643-4D98-9778-7D8C233B5A6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B0F3-CB33-48AB-B33D-E7C6247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CEB3-D643-4D98-9778-7D8C233B5A6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B0F3-CB33-48AB-B33D-E7C6247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CEB3-D643-4D98-9778-7D8C233B5A6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B0F3-CB33-48AB-B33D-E7C6247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CEB3-D643-4D98-9778-7D8C233B5A6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B0F3-CB33-48AB-B33D-E7C6247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CEB3-D643-4D98-9778-7D8C233B5A6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B0F3-CB33-48AB-B33D-E7C6247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CEB3-D643-4D98-9778-7D8C233B5A6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B0F3-CB33-48AB-B33D-E7C6247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9CEB3-D643-4D98-9778-7D8C233B5A62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CB0F3-CB33-48AB-B33D-E7C6247EA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Treatment.pptx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Danger</a:t>
            </a:r>
            <a:endParaRPr lang="en-US" dirty="0"/>
          </a:p>
        </p:txBody>
      </p:sp>
      <p:pic>
        <p:nvPicPr>
          <p:cNvPr id="5" name="Picture 4" descr="heart_attack_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503535">
            <a:off x="382945" y="3315190"/>
            <a:ext cx="3705457" cy="3038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0511-0902-0200-0031__Black_and_White_Cartoon_of_an_Accident_Victim_clipart_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2971800"/>
            <a:ext cx="2819400" cy="35223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traffic_accident_CoolClips_tran051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32676">
            <a:off x="1965066" y="3805338"/>
            <a:ext cx="4099703" cy="2700338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will induce the heart disease for people in sleep.   </a:t>
            </a:r>
          </a:p>
          <a:p>
            <a:r>
              <a:rPr lang="en-US" dirty="0" smtClean="0"/>
              <a:t> It also can make people want to sleep and can't pay attention while they are working in the day time.</a:t>
            </a:r>
          </a:p>
          <a:p>
            <a:r>
              <a:rPr lang="en-US" dirty="0" smtClean="0"/>
              <a:t>It will arise the probability of accident in work.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Users\Wei\AppData\Local\Microsoft\Windows\Temporary Internet Files\Content.IE5\97GC1DQS\MC900290887[1].wmf">
            <a:hlinkClick r:id="rId6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86400" y="609600"/>
            <a:ext cx="1566979" cy="1051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44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Danger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Danger</dc:title>
  <dc:creator>Wei</dc:creator>
  <cp:lastModifiedBy>Wei</cp:lastModifiedBy>
  <cp:revision>8</cp:revision>
  <dcterms:created xsi:type="dcterms:W3CDTF">2011-02-14T05:22:24Z</dcterms:created>
  <dcterms:modified xsi:type="dcterms:W3CDTF">2011-02-14T22:57:08Z</dcterms:modified>
</cp:coreProperties>
</file>